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42" d="100"/>
          <a:sy n="42" d="100"/>
        </p:scale>
        <p:origin x="40" y="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4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0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CBEC-A84A-49E6-B240-E0EBD921D1D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6F11-6F1A-482A-B0A4-5D30BD52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5360"/>
            <a:ext cx="11780520" cy="2865120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הוכחה נוספת באמצעות ציטוט</a:t>
            </a:r>
            <a:br>
              <a:rPr lang="he-IL" sz="4000" dirty="0" smtClean="0"/>
            </a:br>
            <a:r>
              <a:rPr lang="he-IL" sz="4000" dirty="0" smtClean="0"/>
              <a:t>מהילכות קידוש החודש</a:t>
            </a:r>
            <a:br>
              <a:rPr lang="he-IL" sz="4000" dirty="0" smtClean="0"/>
            </a:br>
            <a:r>
              <a:rPr lang="he-IL" sz="4000" dirty="0" smtClean="0"/>
              <a:t>שתחילת הלילה =</a:t>
            </a:r>
            <a:r>
              <a:rPr lang="he-IL" sz="4000" dirty="0"/>
              <a:t> </a:t>
            </a:r>
            <a:r>
              <a:rPr lang="he-IL" sz="4000" dirty="0" smtClean="0"/>
              <a:t>שקיעת החמה</a:t>
            </a:r>
            <a:br>
              <a:rPr lang="he-IL" sz="4000" dirty="0" smtClean="0"/>
            </a:br>
            <a:r>
              <a:rPr lang="he-IL" sz="4000" dirty="0" smtClean="0"/>
              <a:t>וכן הוכחה נוספת שבטבלאות של אל-בתאני ששימשו את הרמב"ם הקואורדינטות הן עפ"י תאריך ההג'רה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80" y="6030119"/>
            <a:ext cx="9144000" cy="1655762"/>
          </a:xfrm>
        </p:spPr>
        <p:txBody>
          <a:bodyPr/>
          <a:lstStyle/>
          <a:p>
            <a:r>
              <a:rPr lang="he-IL" dirty="0" smtClean="0"/>
              <a:t>השלמה לשקפים של ההרצאה של פרופ' אריאל כהן על שעת העיקר של הרמב"ם. (ההשלמה מיום </a:t>
            </a:r>
            <a:r>
              <a:rPr lang="he-IL" dirty="0"/>
              <a:t>7</a:t>
            </a:r>
            <a:r>
              <a:rPr lang="he-IL" dirty="0" smtClean="0"/>
              <a:t>.4.2016)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31"/>
            <a:ext cx="10515600" cy="472440"/>
          </a:xfrm>
        </p:spPr>
        <p:txBody>
          <a:bodyPr>
            <a:noAutofit/>
          </a:bodyPr>
          <a:lstStyle/>
          <a:p>
            <a:pPr algn="ctr"/>
            <a:r>
              <a:rPr lang="he-IL" sz="2800" dirty="0" smtClean="0"/>
              <a:t>תחילת הלילה = שקיעת החמה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68067"/>
              </p:ext>
            </p:extLst>
          </p:nvPr>
        </p:nvGraphicFramePr>
        <p:xfrm>
          <a:off x="25126" y="1082178"/>
          <a:ext cx="12166874" cy="577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3" imgW="16825320" imgH="7986960" progId="Photoshop.Image.13">
                  <p:embed/>
                </p:oleObj>
              </mc:Choice>
              <mc:Fallback>
                <p:oleObj name="Image" r:id="rId3" imgW="16825320" imgH="7986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26" y="1082178"/>
                        <a:ext cx="12166874" cy="5775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0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26" y="-15875"/>
            <a:ext cx="10515600" cy="625475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 smtClean="0"/>
              <a:t>3</a:t>
            </a:r>
            <a:r>
              <a:rPr lang="he-IL" sz="3600" dirty="0" smtClean="0"/>
              <a:t> סוגי הטבלאות של אל-בתאני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9240" y="151765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94639"/>
              </p:ext>
            </p:extLst>
          </p:nvPr>
        </p:nvGraphicFramePr>
        <p:xfrm>
          <a:off x="-140078" y="779696"/>
          <a:ext cx="12231677" cy="571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3" imgW="16368120" imgH="7644240" progId="Photoshop.Image.13">
                  <p:embed/>
                </p:oleObj>
              </mc:Choice>
              <mc:Fallback>
                <p:oleObj name="Image" r:id="rId3" imgW="16368120" imgH="7644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0078" y="779696"/>
                        <a:ext cx="12231677" cy="5712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1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36153"/>
              </p:ext>
            </p:extLst>
          </p:nvPr>
        </p:nvGraphicFramePr>
        <p:xfrm>
          <a:off x="562023" y="0"/>
          <a:ext cx="1107307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3" imgW="16545960" imgH="10247400" progId="Photoshop.Image.13">
                  <p:embed/>
                </p:oleObj>
              </mc:Choice>
              <mc:Fallback>
                <p:oleObj name="Image" r:id="rId3" imgW="16545960" imgH="10247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23" y="0"/>
                        <a:ext cx="1107307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05482"/>
              </p:ext>
            </p:extLst>
          </p:nvPr>
        </p:nvGraphicFramePr>
        <p:xfrm>
          <a:off x="-43676" y="457200"/>
          <a:ext cx="12159903" cy="588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Image" r:id="rId3" imgW="16825320" imgH="8139600" progId="Photoshop.Image.13">
                  <p:embed/>
                </p:oleObj>
              </mc:Choice>
              <mc:Fallback>
                <p:oleObj name="Image" r:id="rId3" imgW="16825320" imgH="8139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3676" y="457200"/>
                        <a:ext cx="12159903" cy="588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6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Image</vt:lpstr>
      <vt:lpstr>הוכחה נוספת באמצעות ציטוט מהילכות קידוש החודש שתחילת הלילה = שקיעת החמה וכן הוכחה נוספת שבטבלאות של אל-בתאני ששימשו את הרמב"ם הקואורדינטות הן עפ"י תאריך ההג'רה</vt:lpstr>
      <vt:lpstr>תחילת הלילה = שקיעת החמה</vt:lpstr>
      <vt:lpstr>3 סוגי הטבלאות של אל-בתאני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הוכחה נוספת באמצעות ציטוט מהילכות קידוש החודש שתחילת הלילה =שקיעת החמה וכן הוכחה נוספת שבטבלאות של אל-בתאני ששימשו את הרמב"ם אין התייחסות לתאריך ה 1.3.880</dc:title>
  <dc:creator>User</dc:creator>
  <cp:lastModifiedBy>User</cp:lastModifiedBy>
  <cp:revision>23</cp:revision>
  <dcterms:created xsi:type="dcterms:W3CDTF">2016-04-03T07:58:20Z</dcterms:created>
  <dcterms:modified xsi:type="dcterms:W3CDTF">2016-04-11T09:44:26Z</dcterms:modified>
</cp:coreProperties>
</file>